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gif" ContentType="image/gif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  <p:sldMasterId id="2147483682" r:id="rId2"/>
  </p:sldMasterIdLst>
  <p:notesMasterIdLst>
    <p:notesMasterId r:id="rId5"/>
  </p:notesMasterIdLst>
  <p:sldIdLst>
    <p:sldId id="280" r:id="rId3"/>
    <p:sldId id="281" r:id="rId4"/>
  </p:sldIdLst>
  <p:sldSz cx="5376863" cy="7169150" type="B5ISO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</p:clrMru>
</p:presentationPr>
</file>

<file path=ppt/tableStyles.xml><?xml version="1.0" encoding="utf-8"?>
<a:tblStyleLst xmlns:a="http://schemas.openxmlformats.org/drawingml/2006/main" def="{5C22544A-7EE6-4342-B048-85BDC9FD1C3A}"/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2208</TotalTime>
  <Words>114</Words>
  <Application>Microsoft Office PowerPoint</Application>
  <PresentationFormat>B5 (ISO) 용지(176x250mm)</PresentationFormat>
  <Paragraphs>20</Paragraphs>
  <Slides>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2</vt:i4>
      </vt:variant>
    </vt:vector>
  </HeadingPairs>
  <TitlesOfParts>
    <vt:vector size="4" baseType="lpstr">
      <vt:lpstr>1_표지</vt:lpstr>
      <vt:lpstr>내용 마스터</vt:lpstr>
      <vt:lpstr>슬라이드 1</vt:lpstr>
      <vt:lpstr>슬라이드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Songsw</dc:creator>
  <cp:lastModifiedBy>user</cp:lastModifiedBy>
  <cp:revision>251</cp:revision>
  <dcterms:created xsi:type="dcterms:W3CDTF">2013-10-31T01:27:30Z</dcterms:created>
  <dcterms:modified xsi:type="dcterms:W3CDTF">2013-11-26T04:35:39Z</dcterms:modified>
</cp:coreProperties>
</file>